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7" r:id="rId5"/>
    <p:sldId id="259" r:id="rId6"/>
    <p:sldId id="260" r:id="rId7"/>
    <p:sldId id="263" r:id="rId8"/>
    <p:sldId id="266" r:id="rId9"/>
    <p:sldId id="261" r:id="rId10"/>
    <p:sldId id="264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F4372-7F1E-4E40-B063-05851D1FBE91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D81AD-9050-464C-90AC-60E09BA5C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D032B-3EDC-4674-A566-2435342072CB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97262-ACBF-44CE-93A4-396692B67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97262-ACBF-44CE-93A4-396692B673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21FF56-60E6-4DAC-BBA7-05872FAACB87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21FF56-60E6-4DAC-BBA7-05872FAACB87}" type="datetimeFigureOut">
              <a:rPr lang="en-US" smtClean="0"/>
              <a:pPr/>
              <a:t>4/15/2009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0639"/>
            <a:ext cx="84582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Improving Access to Mathematics: </a:t>
            </a:r>
            <a:br>
              <a:rPr lang="en-US" dirty="0" smtClean="0"/>
            </a:br>
            <a:r>
              <a:rPr lang="en-US" dirty="0" smtClean="0"/>
              <a:t>Strategies for Early Childhood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53000"/>
            <a:ext cx="6400800" cy="16002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Presented by</a:t>
            </a:r>
          </a:p>
          <a:p>
            <a:r>
              <a:rPr lang="en-US" sz="2400" b="1" dirty="0" smtClean="0"/>
              <a:t>Heather Sparks, NBCT</a:t>
            </a:r>
            <a:br>
              <a:rPr lang="en-US" sz="2400" b="1" dirty="0" smtClean="0"/>
            </a:br>
            <a:r>
              <a:rPr lang="en-US" sz="2400" b="1" dirty="0" smtClean="0"/>
              <a:t>2009 Oklahoma Teacher of the Year</a:t>
            </a:r>
            <a:endParaRPr lang="en-US" sz="2400" b="1" dirty="0"/>
          </a:p>
        </p:txBody>
      </p:sp>
      <p:pic>
        <p:nvPicPr>
          <p:cNvPr id="1026" name="Picture 2" descr="C:\Users\David Martin\AppData\Local\Microsoft\Windows\Temporary Internet Files\Content.IE5\H843CJOU\MCj033268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971800"/>
            <a:ext cx="1826057" cy="1656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6013" y="228600"/>
            <a:ext cx="437197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Comments &amp; 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00400"/>
            <a:ext cx="732123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This presentation and other </a:t>
            </a:r>
          </a:p>
          <a:p>
            <a:pPr algn="ctr"/>
            <a:r>
              <a:rPr lang="en-US" sz="4800" dirty="0" smtClean="0"/>
              <a:t>resources are available at </a:t>
            </a:r>
          </a:p>
          <a:p>
            <a:pPr algn="ctr"/>
            <a:r>
              <a:rPr lang="en-US" sz="4800" dirty="0" smtClean="0"/>
              <a:t>www. hisparks.com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math difficult?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prior knowledge</a:t>
            </a:r>
          </a:p>
          <a:p>
            <a:r>
              <a:rPr lang="en-US" dirty="0" smtClean="0"/>
              <a:t>Missing foundational skills</a:t>
            </a:r>
          </a:p>
          <a:p>
            <a:r>
              <a:rPr lang="en-US" dirty="0" smtClean="0"/>
              <a:t>Limited experiences with “doing” math</a:t>
            </a:r>
          </a:p>
          <a:p>
            <a:r>
              <a:rPr lang="en-US" dirty="0" smtClean="0"/>
              <a:t>“One right answer” approach</a:t>
            </a:r>
          </a:p>
          <a:p>
            <a:r>
              <a:rPr lang="en-US" dirty="0" smtClean="0"/>
              <a:t>“Permission” to be “bad” at math</a:t>
            </a:r>
          </a:p>
          <a:p>
            <a:r>
              <a:rPr lang="en-US" dirty="0" smtClean="0"/>
              <a:t>Others?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1.  Constant exposure to   </a:t>
            </a:r>
            <a:br>
              <a:rPr lang="en-US" dirty="0" smtClean="0"/>
            </a:br>
            <a:r>
              <a:rPr lang="en-US" dirty="0" smtClean="0"/>
              <a:t>      meaningful math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3124200"/>
            <a:ext cx="783900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provide meaningful math investigations </a:t>
            </a:r>
          </a:p>
          <a:p>
            <a:r>
              <a:rPr lang="en-US" sz="2800" dirty="0" smtClean="0"/>
              <a:t>through manipulatives, games, puzzles, and stories.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 Making Patterns</a:t>
            </a:r>
          </a:p>
          <a:p>
            <a:r>
              <a:rPr lang="en-US" sz="2800" dirty="0" smtClean="0"/>
              <a:t>			 Roller Derby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Winners!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5+5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5+6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6+6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+ 4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6+5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4+5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4+6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4+4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1+6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2.  Allow students to verbalize  </a:t>
            </a:r>
            <a:br>
              <a:rPr lang="en-US" dirty="0" smtClean="0"/>
            </a:br>
            <a:r>
              <a:rPr lang="en-US" dirty="0" smtClean="0"/>
              <a:t>     their thinking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64912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expect students to explain their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hinking.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Counting backwards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Loose caboose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3.  Provide for meaningful use</a:t>
            </a:r>
            <a:br>
              <a:rPr lang="en-US" dirty="0" smtClean="0"/>
            </a:br>
            <a:r>
              <a:rPr lang="en-US" dirty="0" smtClean="0"/>
              <a:t>     of manipulatives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41260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Manipulatives should be available and integrated</a:t>
            </a:r>
          </a:p>
          <a:p>
            <a:r>
              <a:rPr lang="en-US" sz="2800" dirty="0" smtClean="0"/>
              <a:t>into every math lesson.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Showing half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Snap cube measurement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4.  Help students develop </a:t>
            </a:r>
            <a:br>
              <a:rPr lang="en-US" dirty="0" smtClean="0"/>
            </a:br>
            <a:r>
              <a:rPr lang="en-US" dirty="0" smtClean="0"/>
              <a:t>     “bridge” tools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20421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be taught specific strategies to</a:t>
            </a:r>
          </a:p>
          <a:p>
            <a:r>
              <a:rPr lang="en-US" sz="2800" dirty="0" smtClean="0"/>
              <a:t>improve memory and understanding.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Coin Chants</a:t>
            </a:r>
          </a:p>
          <a:p>
            <a:r>
              <a:rPr lang="en-US" sz="2800" dirty="0" smtClean="0"/>
              <a:t>			 Finger Multiplication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5150" y="266700"/>
            <a:ext cx="2525150" cy="97840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Coin Chants</a:t>
            </a:r>
            <a:endParaRPr lang="en-US" sz="3600" dirty="0"/>
          </a:p>
        </p:txBody>
      </p:sp>
      <p:pic>
        <p:nvPicPr>
          <p:cNvPr id="1029" name="Picture 5" descr="C:\Users\David Martin\AppData\Local\Microsoft\Windows\Temporary Internet Files\Content.IE5\LY1PDWPN\MPj0400966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2476500"/>
            <a:ext cx="2496312" cy="3121152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1638300"/>
            <a:ext cx="480156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5.  Create “reference” resources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61298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maintain a math journal to record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nd store math resources.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Gallon map </a:t>
            </a:r>
          </a:p>
          <a:p>
            <a:r>
              <a:rPr lang="en-US" sz="2800" dirty="0" smtClean="0"/>
              <a:t>                                       Shape Flip Book</a:t>
            </a:r>
          </a:p>
          <a:p>
            <a:r>
              <a:rPr lang="en-US" sz="2800" dirty="0" smtClean="0"/>
              <a:t>                                    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730</TotalTime>
  <Words>230</Words>
  <Application>Microsoft Office PowerPoint</Application>
  <PresentationFormat>On-screen Show (4:3)</PresentationFormat>
  <Paragraphs>101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Improving Access to Mathematics:  Strategies for Early Childhood</vt:lpstr>
      <vt:lpstr>What makes math difficult?</vt:lpstr>
      <vt:lpstr>STRATEGIES: 1.  Constant exposure to          meaningful math</vt:lpstr>
      <vt:lpstr>Our Winners!</vt:lpstr>
      <vt:lpstr>STRATEGIES: 2.  Allow students to verbalize        their thinking</vt:lpstr>
      <vt:lpstr>STRATEGIES: 3.  Provide for meaningful use      of manipulatives</vt:lpstr>
      <vt:lpstr>STRATEGIES: 4.  Help students develop       “bridge” tools</vt:lpstr>
      <vt:lpstr>Coin Chants</vt:lpstr>
      <vt:lpstr>STRATEGIES: 5.  Create “reference” resources</vt:lpstr>
      <vt:lpstr>Slide 10</vt:lpstr>
      <vt:lpstr>Comments &amp;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Access to Mathematics:  Strategies for Elementary</dc:title>
  <dc:creator>David Martin</dc:creator>
  <cp:lastModifiedBy>David Martin</cp:lastModifiedBy>
  <cp:revision>20</cp:revision>
  <dcterms:created xsi:type="dcterms:W3CDTF">2009-02-03T13:17:53Z</dcterms:created>
  <dcterms:modified xsi:type="dcterms:W3CDTF">2009-04-15T22:32:42Z</dcterms:modified>
</cp:coreProperties>
</file>