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4AF8-E24A-4E6C-9BB0-8BCB3ACFB25D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D201-317C-466E-9122-9606D7D5F1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4AF8-E24A-4E6C-9BB0-8BCB3ACFB25D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D201-317C-466E-9122-9606D7D5F1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4AF8-E24A-4E6C-9BB0-8BCB3ACFB25D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D201-317C-466E-9122-9606D7D5F1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4AF8-E24A-4E6C-9BB0-8BCB3ACFB25D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D201-317C-466E-9122-9606D7D5F1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4AF8-E24A-4E6C-9BB0-8BCB3ACFB25D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D201-317C-466E-9122-9606D7D5F1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4AF8-E24A-4E6C-9BB0-8BCB3ACFB25D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D201-317C-466E-9122-9606D7D5F1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4AF8-E24A-4E6C-9BB0-8BCB3ACFB25D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D201-317C-466E-9122-9606D7D5F1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4AF8-E24A-4E6C-9BB0-8BCB3ACFB25D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D201-317C-466E-9122-9606D7D5F1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4AF8-E24A-4E6C-9BB0-8BCB3ACFB25D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D201-317C-466E-9122-9606D7D5F1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4AF8-E24A-4E6C-9BB0-8BCB3ACFB25D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D201-317C-466E-9122-9606D7D5F1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4AF8-E24A-4E6C-9BB0-8BCB3ACFB25D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92D201-317C-466E-9122-9606D7D5F1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EA4AF8-E24A-4E6C-9BB0-8BCB3ACFB25D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92D201-317C-466E-9122-9606D7D5F19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David%20Martin\Desktop\Presentations\DidYouKnowBrenmanAnimated.w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385048" cy="1828800"/>
          </a:xfrm>
        </p:spPr>
        <p:txBody>
          <a:bodyPr/>
          <a:lstStyle/>
          <a:p>
            <a:r>
              <a:rPr lang="en-US" dirty="0" smtClean="0"/>
              <a:t>New Century, New Teacher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94436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ACE/LEAP/FEA</a:t>
            </a:r>
          </a:p>
          <a:p>
            <a:r>
              <a:rPr lang="en-US" smtClean="0"/>
              <a:t>Conference</a:t>
            </a:r>
            <a:endParaRPr lang="en-US" dirty="0" smtClean="0"/>
          </a:p>
          <a:p>
            <a:r>
              <a:rPr lang="en-US" dirty="0" smtClean="0"/>
              <a:t>April 1, 2009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Presented by Heather Sparks, NBCT</a:t>
            </a:r>
            <a:br>
              <a:rPr lang="en-US" dirty="0" smtClean="0"/>
            </a:br>
            <a:r>
              <a:rPr lang="en-US" dirty="0" smtClean="0"/>
              <a:t>2009 Oklahoma Teacher of the Year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C:\Users\David Martin\Pictures\Microsoft Clip Organizer\j0311156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2667000"/>
            <a:ext cx="1600200" cy="27345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means…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3891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dirty="0" smtClean="0">
                <a:latin typeface="+mj-lt"/>
              </a:rPr>
              <a:t>       New century…new teacher!</a:t>
            </a:r>
          </a:p>
          <a:p>
            <a:pPr>
              <a:buNone/>
            </a:pPr>
            <a:endParaRPr lang="en-US" sz="4800" dirty="0" smtClean="0">
              <a:latin typeface="+mj-lt"/>
            </a:endParaRPr>
          </a:p>
          <a:p>
            <a:pPr>
              <a:buNone/>
            </a:pPr>
            <a:r>
              <a:rPr lang="en-US" sz="4800" dirty="0" smtClean="0">
                <a:latin typeface="+mj-lt"/>
              </a:rPr>
              <a:t> </a:t>
            </a:r>
          </a:p>
          <a:p>
            <a:pPr>
              <a:buNone/>
            </a:pPr>
            <a:r>
              <a:rPr lang="en-US" sz="4800" dirty="0" smtClean="0">
                <a:latin typeface="+mj-lt"/>
              </a:rPr>
              <a:t>    We look forward to welcoming      </a:t>
            </a:r>
          </a:p>
          <a:p>
            <a:pPr>
              <a:buNone/>
            </a:pPr>
            <a:r>
              <a:rPr lang="en-US" sz="4800" dirty="0" smtClean="0">
                <a:latin typeface="+mj-lt"/>
              </a:rPr>
              <a:t>          you into the profession!</a:t>
            </a:r>
            <a:endParaRPr lang="en-US" sz="4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r>
              <a:rPr lang="en-US" dirty="0" smtClean="0"/>
              <a:t>Quick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389120"/>
          </a:xfrm>
        </p:spPr>
        <p:txBody>
          <a:bodyPr/>
          <a:lstStyle/>
          <a:p>
            <a:r>
              <a:rPr lang="en-US" dirty="0" smtClean="0"/>
              <a:t>Which kid is cuter?</a:t>
            </a:r>
          </a:p>
          <a:p>
            <a:pPr>
              <a:buNone/>
            </a:pPr>
            <a:r>
              <a:rPr lang="en-US" dirty="0" smtClean="0"/>
              <a:t>                 Kid A				   Kid B</a:t>
            </a:r>
            <a:endParaRPr lang="en-US" dirty="0"/>
          </a:p>
        </p:txBody>
      </p:sp>
      <p:pic>
        <p:nvPicPr>
          <p:cNvPr id="6" name="Picture 5" descr="CuteKid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2819400"/>
            <a:ext cx="3048000" cy="2371725"/>
          </a:xfrm>
          <a:prstGeom prst="rect">
            <a:avLst/>
          </a:prstGeom>
        </p:spPr>
      </p:pic>
      <p:pic>
        <p:nvPicPr>
          <p:cNvPr id="7" name="Picture 4" descr="C:\Users\David Martin\AppData\Local\Microsoft\Windows\Temporary Internet Files\Content.IE5\02IU3NZF\MPj0439330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8506" y="2743200"/>
            <a:ext cx="2755447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Why Teach?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229600" cy="438912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200" dirty="0" smtClean="0"/>
              <a:t>Teaching keeps you young.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Teaching is entertaining.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Teaching is a profession.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Teaching enables you to make a difference.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Teaching is always evolving and improving.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Teaching keeps you young.</a:t>
            </a:r>
            <a:br>
              <a:rPr lang="en-US" sz="54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old is this teacher?</a:t>
            </a:r>
            <a:endParaRPr lang="en-US" dirty="0"/>
          </a:p>
        </p:txBody>
      </p:sp>
      <p:pic>
        <p:nvPicPr>
          <p:cNvPr id="7" name="Picture 6" descr="young woma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743200"/>
            <a:ext cx="1719263" cy="2607871"/>
          </a:xfrm>
          <a:prstGeom prst="rect">
            <a:avLst/>
          </a:prstGeom>
        </p:spPr>
      </p:pic>
      <p:pic>
        <p:nvPicPr>
          <p:cNvPr id="2053" name="Picture 5" descr="C:\Users\David Martin\AppData\Local\Microsoft\Windows\Temporary Internet Files\Content.IE5\87PZ2MRJ\MPj0422581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2971800"/>
            <a:ext cx="2853928" cy="236441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838200" y="5791200"/>
            <a:ext cx="32191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56 years young!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5791200"/>
            <a:ext cx="3201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83 years young!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Teaching is entertaining.</a:t>
            </a:r>
            <a:br>
              <a:rPr lang="en-US" sz="5400" dirty="0" smtClean="0"/>
            </a:br>
            <a:endParaRPr lang="en-US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491437" y="2898951"/>
            <a:ext cx="2161125" cy="2461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Teaching is a profession.</a:t>
            </a:r>
            <a:br>
              <a:rPr lang="en-US" sz="5400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905000"/>
            <a:ext cx="8077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Teaching make all other professions possible!</a:t>
            </a:r>
          </a:p>
          <a:p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 smtClean="0"/>
              <a:t>most respected profession behind nurses and pharmacists!</a:t>
            </a:r>
          </a:p>
          <a:p>
            <a:endParaRPr lang="en-US" sz="2800" dirty="0" smtClean="0"/>
          </a:p>
          <a:p>
            <a:r>
              <a:rPr lang="en-US" sz="2800" dirty="0" smtClean="0"/>
              <a:t>Numerous professional organizations to join!</a:t>
            </a:r>
          </a:p>
          <a:p>
            <a:endParaRPr lang="en-US" sz="2800" dirty="0" smtClean="0"/>
          </a:p>
          <a:p>
            <a:r>
              <a:rPr lang="en-US" sz="2800" dirty="0" smtClean="0"/>
              <a:t>National Board for Professional Teaching Standards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Teaching enables you to make a difference.</a:t>
            </a:r>
            <a:br>
              <a:rPr lang="en-US" sz="5400" dirty="0" smtClean="0"/>
            </a:br>
            <a:endParaRPr lang="en-US" dirty="0"/>
          </a:p>
        </p:txBody>
      </p:sp>
      <p:pic>
        <p:nvPicPr>
          <p:cNvPr id="5125" name="Picture 5" descr="C:\Users\David Martin\AppData\Local\Microsoft\Windows\Temporary Internet Files\Content.IE5\02IU3NZF\MPj0439545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3048000"/>
            <a:ext cx="4495800" cy="30014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Teaching is always evolving and improving.</a:t>
            </a:r>
            <a:br>
              <a:rPr lang="en-US" sz="5400" dirty="0" smtClean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48200" y="2971800"/>
            <a:ext cx="2537169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accent1"/>
                </a:solidFill>
              </a:rPr>
              <a:t>Pod-casting</a:t>
            </a:r>
            <a:endParaRPr lang="en-US" sz="3600" dirty="0">
              <a:solidFill>
                <a:schemeClr val="accent1"/>
              </a:solidFill>
            </a:endParaRPr>
          </a:p>
        </p:txBody>
      </p:sp>
      <p:pic>
        <p:nvPicPr>
          <p:cNvPr id="9" name="Picture 8" descr="skype_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276600"/>
            <a:ext cx="1872574" cy="838200"/>
          </a:xfrm>
          <a:prstGeom prst="rect">
            <a:avLst/>
          </a:prstGeom>
        </p:spPr>
      </p:pic>
      <p:pic>
        <p:nvPicPr>
          <p:cNvPr id="10" name="Picture 9" descr="wiki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114800"/>
            <a:ext cx="2146300" cy="1058314"/>
          </a:xfrm>
          <a:prstGeom prst="rect">
            <a:avLst/>
          </a:prstGeom>
        </p:spPr>
      </p:pic>
      <p:pic>
        <p:nvPicPr>
          <p:cNvPr id="11" name="Picture 10" descr="twitt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4600" y="5715000"/>
            <a:ext cx="2000250" cy="4667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667000" y="4343400"/>
            <a:ext cx="20824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Constantia" pitchFamily="18" charset="0"/>
                <a:ea typeface="BatangChe" pitchFamily="49" charset="-127"/>
              </a:rPr>
              <a:t>voice</a:t>
            </a:r>
            <a:r>
              <a:rPr lang="en-US" sz="2800" dirty="0" err="1" smtClean="0"/>
              <a:t>Thread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DidYouKnowBrenmanAnimated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623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162</TotalTime>
  <Words>149</Words>
  <Application>Microsoft Office PowerPoint</Application>
  <PresentationFormat>On-screen Show (4:3)</PresentationFormat>
  <Paragraphs>43</Paragraphs>
  <Slides>10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New Century, New Teacher</vt:lpstr>
      <vt:lpstr>Quick Quiz</vt:lpstr>
      <vt:lpstr>So Why Teach?</vt:lpstr>
      <vt:lpstr>  Teaching keeps you young. </vt:lpstr>
      <vt:lpstr>Teaching is entertaining. </vt:lpstr>
      <vt:lpstr>Teaching is a profession. </vt:lpstr>
      <vt:lpstr>Teaching enables you to make a difference. </vt:lpstr>
      <vt:lpstr>Teaching is always evolving and improving. </vt:lpstr>
      <vt:lpstr>Slide 9</vt:lpstr>
      <vt:lpstr>It means…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Century…New Teacher</dc:title>
  <dc:creator>David Martin</dc:creator>
  <cp:lastModifiedBy>David Martin</cp:lastModifiedBy>
  <cp:revision>7</cp:revision>
  <dcterms:created xsi:type="dcterms:W3CDTF">2009-04-01T03:54:54Z</dcterms:created>
  <dcterms:modified xsi:type="dcterms:W3CDTF">2009-04-01T15:27:58Z</dcterms:modified>
</cp:coreProperties>
</file>